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1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2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77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00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41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6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5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58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37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0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599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573B6-340B-4CC9-B106-59E922C3AFC8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7FA33-071D-44C4-BF90-917186E7AE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357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4" y="3088705"/>
            <a:ext cx="6135769" cy="34414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641" y="1595886"/>
            <a:ext cx="6098875" cy="41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67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5" y="535467"/>
            <a:ext cx="8734425" cy="3095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34" y="3872092"/>
            <a:ext cx="87439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46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08" y="286649"/>
            <a:ext cx="8071988" cy="33105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79" y="2458528"/>
            <a:ext cx="8882961" cy="31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45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57" y="412360"/>
            <a:ext cx="6000750" cy="3876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57" y="4355890"/>
            <a:ext cx="5514975" cy="1838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2447925"/>
            <a:ext cx="46291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91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581" y="491705"/>
            <a:ext cx="3648075" cy="3735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53" y="314235"/>
            <a:ext cx="5854550" cy="54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60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51" y="718058"/>
            <a:ext cx="6296025" cy="1419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00" y="2547668"/>
            <a:ext cx="58007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20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27" y="1667145"/>
            <a:ext cx="3924300" cy="1781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927" y="1594179"/>
            <a:ext cx="41719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7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0" y="1026543"/>
            <a:ext cx="6296834" cy="41824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47" y="1147762"/>
            <a:ext cx="6960978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11" y="763707"/>
            <a:ext cx="6772275" cy="1000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56" y="2131533"/>
            <a:ext cx="6553200" cy="714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56" y="3213609"/>
            <a:ext cx="6464330" cy="771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4499" y="4495171"/>
            <a:ext cx="54006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2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523875"/>
            <a:ext cx="93154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3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7" y="595312"/>
            <a:ext cx="95726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8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70" y="650755"/>
            <a:ext cx="9544050" cy="2571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0" y="3770283"/>
            <a:ext cx="93535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9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58" y="509857"/>
            <a:ext cx="9639300" cy="438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1466850"/>
            <a:ext cx="96297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15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747712"/>
            <a:ext cx="98298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6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91" y="868393"/>
            <a:ext cx="95059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81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0</Words>
  <Application>Microsoft Office PowerPoint</Application>
  <PresentationFormat>宽屏</PresentationFormat>
  <Paragraphs>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web</dc:creator>
  <cp:lastModifiedBy>web</cp:lastModifiedBy>
  <cp:revision>29</cp:revision>
  <dcterms:created xsi:type="dcterms:W3CDTF">2020-10-29T10:44:00Z</dcterms:created>
  <dcterms:modified xsi:type="dcterms:W3CDTF">2020-10-29T12:29:05Z</dcterms:modified>
</cp:coreProperties>
</file>